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8AA3-B2F3-4FA3-B217-52956553CCB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77D8-D0E9-4A0A-89DA-28E80D1F6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30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8AA3-B2F3-4FA3-B217-52956553CCB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77D8-D0E9-4A0A-89DA-28E80D1F6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574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8AA3-B2F3-4FA3-B217-52956553CCB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77D8-D0E9-4A0A-89DA-28E80D1F6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489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8AA3-B2F3-4FA3-B217-52956553CCB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77D8-D0E9-4A0A-89DA-28E80D1F6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63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8AA3-B2F3-4FA3-B217-52956553CCB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77D8-D0E9-4A0A-89DA-28E80D1F6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848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8AA3-B2F3-4FA3-B217-52956553CCB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77D8-D0E9-4A0A-89DA-28E80D1F6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953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8AA3-B2F3-4FA3-B217-52956553CCB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77D8-D0E9-4A0A-89DA-28E80D1F6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06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8AA3-B2F3-4FA3-B217-52956553CCB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77D8-D0E9-4A0A-89DA-28E80D1F6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33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8AA3-B2F3-4FA3-B217-52956553CCB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77D8-D0E9-4A0A-89DA-28E80D1F6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815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8AA3-B2F3-4FA3-B217-52956553CCB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77D8-D0E9-4A0A-89DA-28E80D1F6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31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48AA3-B2F3-4FA3-B217-52956553CCB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777D8-D0E9-4A0A-89DA-28E80D1F6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95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48AA3-B2F3-4FA3-B217-52956553CCB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777D8-D0E9-4A0A-89DA-28E80D1F6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3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7" y="453115"/>
            <a:ext cx="3356410" cy="59828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14901" y="2151880"/>
            <a:ext cx="40884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후 가족 그룹 만들기 버튼을 클릭해서 그룹을 생성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가족 옆의 삼각형 버튼을 눌러서 함께 여행할 그룹을 선택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아이에 대해 대답해주세요 버튼을 눌러서 아이 정보 입력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897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3" y="240567"/>
            <a:ext cx="2963007" cy="634947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40" y="388711"/>
            <a:ext cx="3364467" cy="59652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77407" y="507261"/>
            <a:ext cx="34114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 정보 입력을 완료하면 아이 맞춤형 추천 여행지가 메인 페이지에 생성됨</a:t>
            </a:r>
            <a:endParaRPr lang="en-US" altLang="ko-KR" sz="1400" dirty="0" smtClean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59359" y="5923856"/>
            <a:ext cx="1326046" cy="404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13838" y="5732584"/>
            <a:ext cx="306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일정과 지역 선택 후 일정 저장하기 버튼 누름</a:t>
            </a:r>
            <a:endParaRPr lang="ko-KR" altLang="en-US" sz="1400" dirty="0"/>
          </a:p>
        </p:txBody>
      </p:sp>
      <p:sp>
        <p:nvSpPr>
          <p:cNvPr id="9" name="오른쪽 화살표 8"/>
          <p:cNvSpPr/>
          <p:nvPr/>
        </p:nvSpPr>
        <p:spPr>
          <a:xfrm>
            <a:off x="4100020" y="3305128"/>
            <a:ext cx="3859823" cy="21490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15591" y="3207219"/>
            <a:ext cx="1565031" cy="404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8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77409" y="589085"/>
            <a:ext cx="3842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선택한 여행지를 기준으로 지도가 뜨고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 검색을 통해 원하는 장소의 </a:t>
            </a:r>
            <a:r>
              <a:rPr lang="ko-KR" altLang="en-US" dirty="0" err="1" smtClean="0"/>
              <a:t>마커를</a:t>
            </a:r>
            <a:r>
              <a:rPr lang="ko-KR" altLang="en-US" dirty="0" smtClean="0"/>
              <a:t> 선택하고 하트 버튼을 누르면 장소 바구니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한번 더 누르면 삭제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76" y="589085"/>
            <a:ext cx="2574564" cy="573269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004643" y="4411579"/>
            <a:ext cx="254979" cy="248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995851" y="1064036"/>
            <a:ext cx="1178172" cy="3163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꺾인 연결선 32"/>
          <p:cNvCxnSpPr/>
          <p:nvPr/>
        </p:nvCxnSpPr>
        <p:spPr>
          <a:xfrm>
            <a:off x="2537372" y="1398365"/>
            <a:ext cx="3019366" cy="1362420"/>
          </a:xfrm>
          <a:prstGeom prst="bentConnector3">
            <a:avLst>
              <a:gd name="adj1" fmla="val 78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630008" y="2437619"/>
            <a:ext cx="3842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가고 싶은 장소를 다 담은 후에 장소 바구니 페이지에서 경로를 짤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72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386" y="351692"/>
            <a:ext cx="2606444" cy="57758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04" y="351692"/>
            <a:ext cx="2643038" cy="58413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555" y="351692"/>
            <a:ext cx="2627317" cy="585015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026878" y="3877408"/>
            <a:ext cx="378068" cy="219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2"/>
          </p:cNvCxnSpPr>
          <p:nvPr/>
        </p:nvCxnSpPr>
        <p:spPr>
          <a:xfrm>
            <a:off x="4215912" y="4097215"/>
            <a:ext cx="4396" cy="6506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1113" y="4818185"/>
            <a:ext cx="1956979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1. </a:t>
            </a:r>
            <a:r>
              <a:rPr lang="ko-KR" altLang="en-US" sz="1100" dirty="0" smtClean="0"/>
              <a:t>지정 날짜 경로에 추가하기</a:t>
            </a:r>
            <a:endParaRPr lang="ko-KR" altLang="en-US" sz="11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851530" y="1925515"/>
            <a:ext cx="1879814" cy="151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731344" y="1663905"/>
            <a:ext cx="1956979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2. </a:t>
            </a:r>
            <a:r>
              <a:rPr lang="ko-KR" altLang="en-US" sz="1300" dirty="0" smtClean="0"/>
              <a:t>여행 날짜 별 경로 추가하기</a:t>
            </a:r>
            <a:endParaRPr lang="ko-KR" altLang="en-US" sz="1300" dirty="0"/>
          </a:p>
        </p:txBody>
      </p:sp>
      <p:sp>
        <p:nvSpPr>
          <p:cNvPr id="14" name="직사각형 13"/>
          <p:cNvSpPr/>
          <p:nvPr/>
        </p:nvSpPr>
        <p:spPr>
          <a:xfrm>
            <a:off x="7781191" y="800100"/>
            <a:ext cx="738555" cy="237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8611719" y="890220"/>
            <a:ext cx="1051027" cy="68141"/>
          </a:xfrm>
          <a:prstGeom prst="rightArrow">
            <a:avLst/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731344" y="572547"/>
            <a:ext cx="19712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3. </a:t>
            </a:r>
            <a:r>
              <a:rPr lang="ko-KR" altLang="en-US" sz="1300" dirty="0" smtClean="0"/>
              <a:t>여행 계획 완료하기 </a:t>
            </a:r>
            <a:endParaRPr lang="en-US" altLang="ko-KR" sz="1300" dirty="0" smtClean="0"/>
          </a:p>
          <a:p>
            <a:r>
              <a:rPr lang="en-US" altLang="ko-KR" sz="1300" dirty="0" smtClean="0"/>
              <a:t>-&gt; </a:t>
            </a:r>
            <a:r>
              <a:rPr lang="ko-KR" altLang="en-US" sz="1300" dirty="0" smtClean="0"/>
              <a:t>메인 화면으로 돌아감 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79074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7" y="307405"/>
            <a:ext cx="2801696" cy="628304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80738" y="2655275"/>
            <a:ext cx="1079929" cy="246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2826207" y="2734405"/>
            <a:ext cx="862721" cy="70341"/>
          </a:xfrm>
          <a:prstGeom prst="rightArrow">
            <a:avLst/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54468" y="2393628"/>
            <a:ext cx="1650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가장 가까운 여행 계획의 시작일이 오늘이라면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여행 시작 버튼을 눌러 기록을 시작할 수 있음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636" y="307405"/>
            <a:ext cx="2791018" cy="60806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300" y="307405"/>
            <a:ext cx="2942415" cy="606781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038184" y="3941882"/>
            <a:ext cx="347355" cy="366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97919" y="3197119"/>
            <a:ext cx="1115175" cy="319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10800000">
            <a:off x="5405341" y="4031268"/>
            <a:ext cx="1531344" cy="93788"/>
          </a:xfrm>
          <a:prstGeom prst="rightArrow">
            <a:avLst/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44092" y="3878834"/>
            <a:ext cx="12905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현재 위치에 기록 남기기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01408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20" y="283488"/>
            <a:ext cx="3020427" cy="62128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351886" y="4416667"/>
            <a:ext cx="567162" cy="304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2975890" y="4525105"/>
            <a:ext cx="1376302" cy="82064"/>
          </a:xfrm>
          <a:prstGeom prst="rightArrow">
            <a:avLst/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09034" y="4060865"/>
            <a:ext cx="140676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업로드 버튼을 누르면 해당 위치에 발자국이 찍히며 기록이 생성됨</a:t>
            </a:r>
            <a:endParaRPr lang="ko-KR" altLang="en-US" sz="13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803" y="283488"/>
            <a:ext cx="2963624" cy="61248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927" y="283489"/>
            <a:ext cx="3033023" cy="612482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226662" y="4055002"/>
            <a:ext cx="567162" cy="304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409034" y="5403690"/>
            <a:ext cx="120454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1</a:t>
            </a:r>
            <a:r>
              <a:rPr lang="ko-KR" altLang="en-US" sz="1300" dirty="0" smtClean="0"/>
              <a:t>일차 기록 종료 버튼을 누르면 </a:t>
            </a:r>
            <a:r>
              <a:rPr lang="en-US" altLang="ko-KR" sz="1300" dirty="0" smtClean="0"/>
              <a:t>2</a:t>
            </a:r>
            <a:r>
              <a:rPr lang="ko-KR" altLang="en-US" sz="1300" dirty="0" smtClean="0"/>
              <a:t>일차 기록으로 넘어감</a:t>
            </a:r>
            <a:endParaRPr lang="ko-KR" altLang="en-US" sz="1300" dirty="0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5660327" y="5908961"/>
            <a:ext cx="1376302" cy="82064"/>
          </a:xfrm>
          <a:prstGeom prst="rightArrow">
            <a:avLst/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083374" y="5686223"/>
            <a:ext cx="1075887" cy="45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19484041">
            <a:off x="7831533" y="3583148"/>
            <a:ext cx="1376302" cy="82064"/>
          </a:xfrm>
          <a:prstGeom prst="rightArrow">
            <a:avLst/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6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52" y="359567"/>
            <a:ext cx="2941296" cy="606460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041223" y="5802925"/>
            <a:ext cx="1079929" cy="325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3239660" y="5924549"/>
            <a:ext cx="1024609" cy="98181"/>
          </a:xfrm>
          <a:prstGeom prst="rightArrow">
            <a:avLst/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29101" y="5638003"/>
            <a:ext cx="2057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마지막 날 기록 종료 버튼을 누르면 여행이 종료 되며 메인 화면으로 돌아감</a:t>
            </a:r>
            <a:endParaRPr lang="ko-KR" altLang="en-US" sz="13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667" y="301756"/>
            <a:ext cx="3030686" cy="618022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953854" y="2429610"/>
            <a:ext cx="1079929" cy="325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9108834" y="2543176"/>
            <a:ext cx="1024609" cy="98181"/>
          </a:xfrm>
          <a:prstGeom prst="rightArrow">
            <a:avLst/>
          </a:prstGeom>
          <a:solidFill>
            <a:srgbClr val="FF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133443" y="2195081"/>
            <a:ext cx="2057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사이드 바에서 앨범 버튼을 누르면 그룹 별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여행 별로 기록을 모아볼 수 있음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45358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0" y="314872"/>
            <a:ext cx="3008917" cy="61738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559" y="307738"/>
            <a:ext cx="3015663" cy="61809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802" y="307738"/>
            <a:ext cx="3067682" cy="637251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31169" y="1099041"/>
            <a:ext cx="1079929" cy="325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143957" y="1600202"/>
            <a:ext cx="1343815" cy="483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7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04" y="394002"/>
            <a:ext cx="2914919" cy="59957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758" y="394001"/>
            <a:ext cx="2914919" cy="59957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95391" y="3077309"/>
            <a:ext cx="374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지도에서 기록 모아보기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34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172</Words>
  <Application>Microsoft Office PowerPoint</Application>
  <PresentationFormat>와이드스크린</PresentationFormat>
  <Paragraphs>20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22</cp:revision>
  <dcterms:created xsi:type="dcterms:W3CDTF">2023-02-17T01:47:42Z</dcterms:created>
  <dcterms:modified xsi:type="dcterms:W3CDTF">2023-02-17T02:47:32Z</dcterms:modified>
</cp:coreProperties>
</file>